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aytone One" charset="0"/>
      <p:regular r:id="rId21"/>
    </p:embeddedFont>
    <p:embeddedFont>
      <p:font typeface="Quicksand" charset="0"/>
      <p:regular r:id="rId22"/>
    </p:embeddedFont>
    <p:embeddedFont>
      <p:font typeface="Quicksand Bold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43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80789" y="0"/>
            <a:ext cx="4701724" cy="22226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28470" y="5036740"/>
            <a:ext cx="8431059" cy="9504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54514" y="6912424"/>
            <a:ext cx="3978971" cy="12732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423086">
            <a:off x="166746" y="-4626437"/>
            <a:ext cx="5323671" cy="78577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4406" y="7950069"/>
            <a:ext cx="5614490" cy="41309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8897882">
            <a:off x="15681947" y="7636750"/>
            <a:ext cx="3154705" cy="22911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689017" y="6978775"/>
            <a:ext cx="5181796" cy="51064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56970" y="2787599"/>
            <a:ext cx="1000330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GROUP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27728" y="5068469"/>
            <a:ext cx="9431802" cy="79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000000"/>
                </a:solidFill>
                <a:latin typeface="Quicksand"/>
              </a:rPr>
              <a:t>Presented by Squad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423086">
            <a:off x="-24920" y="-4936755"/>
            <a:ext cx="5323671" cy="78577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788" r="2329" b="368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77" r="37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752" r="6375"/>
          <a:stretch>
            <a:fillRect/>
          </a:stretch>
        </p:blipFill>
        <p:spPr>
          <a:xfrm>
            <a:off x="9144000" y="6037032"/>
            <a:ext cx="10195414" cy="42499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7" t="7243" r="417"/>
          <a:stretch>
            <a:fillRect/>
          </a:stretch>
        </p:blipFill>
        <p:spPr>
          <a:xfrm>
            <a:off x="0" y="678656"/>
            <a:ext cx="18288000" cy="9936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9861" b="16700"/>
          <a:stretch>
            <a:fillRect/>
          </a:stretch>
        </p:blipFill>
        <p:spPr>
          <a:xfrm>
            <a:off x="0" y="0"/>
            <a:ext cx="182880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591" t="3094" r="4591" b="3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96606">
            <a:off x="12485143" y="-5686488"/>
            <a:ext cx="7299575" cy="107742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284660">
            <a:off x="247526" y="3175668"/>
            <a:ext cx="11189148" cy="165152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2865098"/>
            <a:ext cx="7768467" cy="55932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013945" y="857250"/>
            <a:ext cx="42601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8193" y="2953204"/>
            <a:ext cx="2113907" cy="54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000000"/>
                </a:solidFill>
                <a:latin typeface="Paytone One Bold"/>
              </a:rPr>
              <a:t>Result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8801" y="4031653"/>
            <a:ext cx="6788265" cy="380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010101"/>
                </a:solidFill>
                <a:latin typeface="Quicksand Bold"/>
              </a:rPr>
              <a:t>we find that the optimal production levels for chocolate and vanilla cakes are:</a:t>
            </a:r>
          </a:p>
          <a:p>
            <a:pPr>
              <a:lnSpc>
                <a:spcPts val="4329"/>
              </a:lnSpc>
            </a:pPr>
            <a:r>
              <a:rPr lang="en-US" sz="3092">
                <a:solidFill>
                  <a:srgbClr val="010101"/>
                </a:solidFill>
                <a:latin typeface="Quicksand Bold"/>
              </a:rPr>
              <a:t>x = 0 cakes X2 = 6 cakes</a:t>
            </a:r>
          </a:p>
          <a:p>
            <a:pPr>
              <a:lnSpc>
                <a:spcPts val="4329"/>
              </a:lnSpc>
            </a:pPr>
            <a:r>
              <a:rPr lang="en-US" sz="3092">
                <a:solidFill>
                  <a:srgbClr val="010101"/>
                </a:solidFill>
                <a:latin typeface="Quicksand Bold"/>
              </a:rPr>
              <a:t>At this production level, the bakery can achieve a daily profit of $150</a:t>
            </a:r>
          </a:p>
          <a:p>
            <a:pPr>
              <a:lnSpc>
                <a:spcPts val="4329"/>
              </a:lnSpc>
            </a:pPr>
            <a:endParaRPr lang="en-US" sz="3092">
              <a:solidFill>
                <a:srgbClr val="010101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16319" y="0"/>
            <a:ext cx="10602160" cy="106021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86400" y="3400454"/>
            <a:ext cx="7315200" cy="27398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475691">
            <a:off x="12020804" y="4829449"/>
            <a:ext cx="1932233" cy="19392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85840" y="0"/>
            <a:ext cx="10602160" cy="1060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00666" y="7574008"/>
            <a:ext cx="2658732" cy="2712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flipH="1">
            <a:off x="15416962" y="-714612"/>
            <a:ext cx="3684676" cy="3486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55" r="2643" b="29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83" r="2661" b="18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709" b="10173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890" b="13471"/>
          <a:stretch>
            <a:fillRect/>
          </a:stretch>
        </p:blipFill>
        <p:spPr>
          <a:xfrm>
            <a:off x="0" y="4750594"/>
            <a:ext cx="18288000" cy="55364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4068" b="4068"/>
          <a:stretch>
            <a:fillRect/>
          </a:stretch>
        </p:blipFill>
        <p:spPr>
          <a:xfrm>
            <a:off x="0" y="4750594"/>
            <a:ext cx="7247575" cy="55364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14924" b="14924"/>
          <a:stretch>
            <a:fillRect/>
          </a:stretch>
        </p:blipFill>
        <p:spPr>
          <a:xfrm>
            <a:off x="0" y="4750594"/>
            <a:ext cx="18288000" cy="5536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3572" r="4120" b="1080"/>
          <a:stretch>
            <a:fillRect/>
          </a:stretch>
        </p:blipFill>
        <p:spPr>
          <a:xfrm>
            <a:off x="4957842" y="4750594"/>
            <a:ext cx="7479347" cy="55364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7320" r="29881"/>
          <a:stretch>
            <a:fillRect/>
          </a:stretch>
        </p:blipFill>
        <p:spPr>
          <a:xfrm>
            <a:off x="0" y="4730659"/>
            <a:ext cx="4957842" cy="55563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40" t="6966" r="19568" b="69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802"/>
          <a:stretch>
            <a:fillRect/>
          </a:stretch>
        </p:blipFill>
        <p:spPr>
          <a:xfrm>
            <a:off x="9578003" y="4904120"/>
            <a:ext cx="9245778" cy="538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45" t="5690" r="113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470" t="3138" r="29206" b="315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189" r="8189"/>
          <a:stretch>
            <a:fillRect/>
          </a:stretch>
        </p:blipFill>
        <p:spPr>
          <a:xfrm>
            <a:off x="7880413" y="3744783"/>
            <a:ext cx="10407587" cy="65422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8430" b="2039"/>
          <a:stretch>
            <a:fillRect/>
          </a:stretch>
        </p:blipFill>
        <p:spPr>
          <a:xfrm>
            <a:off x="7880413" y="9258300"/>
            <a:ext cx="10407587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878" r="7857"/>
          <a:stretch>
            <a:fillRect/>
          </a:stretch>
        </p:blipFill>
        <p:spPr>
          <a:xfrm>
            <a:off x="8357495" y="4576965"/>
            <a:ext cx="9519370" cy="4383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483" r="5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644" b="6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</Words>
  <Application>Microsoft Office PowerPoint</Application>
  <PresentationFormat>Custom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Quicksand Bold</vt:lpstr>
      <vt:lpstr>Arial</vt:lpstr>
      <vt:lpstr>Paytone One Bold</vt:lpstr>
      <vt:lpstr>Calibri</vt:lpstr>
      <vt:lpstr>Paytone One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Ahmed M.</dc:title>
  <cp:lastModifiedBy>Ahmed Mahmoud</cp:lastModifiedBy>
  <cp:revision>2</cp:revision>
  <dcterms:created xsi:type="dcterms:W3CDTF">2006-08-16T00:00:00Z</dcterms:created>
  <dcterms:modified xsi:type="dcterms:W3CDTF">2023-05-09T19:47:32Z</dcterms:modified>
  <dc:identifier>DAFiDrAzQiA</dc:identifier>
</cp:coreProperties>
</file>